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20760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9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230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86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4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0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5012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914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57BEB1D-7484-4179-B083-C621A40CCF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963C962-AC2E-4BE3-974B-CA9F870E07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27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5D242-A9C5-45BF-956C-34E5FE6A1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Волонтёрский отряд «Атлант»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8749F-D759-44C9-B384-E82B20FB7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600" y="74744"/>
            <a:ext cx="6831673" cy="1086237"/>
          </a:xfrm>
        </p:spPr>
        <p:txBody>
          <a:bodyPr/>
          <a:lstStyle/>
          <a:p>
            <a:r>
              <a:rPr lang="ru-RU" altLang="ru-RU" dirty="0"/>
              <a:t>ФГБОУ ВО Читинская государственная медицинская академия МЗ РФ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51C376-D0B5-463F-A6A6-63E78C28E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31" y="4629100"/>
            <a:ext cx="2884487" cy="215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660D866-2243-4756-A9D3-F34CA2CB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45" y="4629100"/>
            <a:ext cx="3082212" cy="21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9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6B6B2-7E9D-410B-8E1E-9FBBA243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защиты животных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7E4E986-1656-4A64-8081-88DD1F33E5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29" y="2171700"/>
            <a:ext cx="3643021" cy="44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AF710D8-DC31-440D-8011-545743D1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60" y="2171700"/>
            <a:ext cx="4044626" cy="44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FDD28-1A93-4677-A915-D2712958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святого Валентина.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3CB6F73-EB96-4E15-97C9-2BB38C0B45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1" y="2171700"/>
            <a:ext cx="5825943" cy="46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6CC5E6B-168A-48AD-BF7E-EB7CA2F1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07" y="2171700"/>
            <a:ext cx="3411893" cy="46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5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CDA47-DDFB-4C82-860B-BCD565CD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о ЗОЖ в школе №8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FB0A471-6CEE-4968-9DE3-A4C7154236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31" y="1400929"/>
            <a:ext cx="7430537" cy="52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5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CF649-A003-4AF6-A119-C5E31FD1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9601200" cy="1077686"/>
          </a:xfrm>
        </p:spPr>
        <p:txBody>
          <a:bodyPr/>
          <a:lstStyle/>
          <a:p>
            <a:r>
              <a:rPr lang="ru-RU" dirty="0"/>
              <a:t>День медицинской сестры.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EAB143D-B251-454D-837D-ACFF7402AA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03" y="1161078"/>
            <a:ext cx="6959341" cy="521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1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2F572-68F8-4612-AE3D-D361E3E8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9" y="312576"/>
            <a:ext cx="9601200" cy="713791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B3D863-D711-4F69-8CAE-6A6E1C656B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92" y="1266631"/>
            <a:ext cx="6012803" cy="549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5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EEEB7-D7B3-4EDF-A84D-1D7A568F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194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Дата основания: 19 октября 2018 г.</a:t>
            </a:r>
            <a:br>
              <a:rPr lang="ru-RU" dirty="0"/>
            </a:br>
            <a:r>
              <a:rPr lang="ru-RU" dirty="0"/>
              <a:t>Руководитель: Моисеев Владислав Павлович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75DC8E-3C1A-46D0-BED5-96EBCE8E2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7" r="900" b="22044"/>
          <a:stretch>
            <a:fillRect/>
          </a:stretch>
        </p:blipFill>
        <p:spPr bwMode="auto">
          <a:xfrm>
            <a:off x="4203927" y="2211354"/>
            <a:ext cx="3936546" cy="396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2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2AF0A-8AF4-407F-8C74-3BACCDCA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56E6F-A461-40B8-AB8B-7F159ECA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AutoNum type="arabicPeriod"/>
            </a:pPr>
            <a:r>
              <a:rPr lang="ru-RU" altLang="ru-RU" sz="2000" b="1" dirty="0"/>
              <a:t>Организация и проведение различных информационных акций;</a:t>
            </a:r>
          </a:p>
          <a:p>
            <a:pPr algn="ctr" eaLnBrk="1" hangingPunct="1">
              <a:buFontTx/>
              <a:buAutoNum type="arabicPeriod"/>
            </a:pPr>
            <a:r>
              <a:rPr lang="ru-RU" altLang="ru-RU" sz="2000" b="1" dirty="0"/>
              <a:t>Помощь животным – уход за питомцами на базе приюта «Кошкин дом»;</a:t>
            </a:r>
          </a:p>
          <a:p>
            <a:pPr algn="ctr" eaLnBrk="1" hangingPunct="1">
              <a:buFontTx/>
              <a:buAutoNum type="arabicPeriod"/>
            </a:pPr>
            <a:r>
              <a:rPr lang="ru-RU" altLang="ru-RU" sz="2000" b="1" dirty="0"/>
              <a:t>Пропаганда здорового образа жизни среди молодёжи города и края;</a:t>
            </a:r>
          </a:p>
          <a:p>
            <a:pPr algn="ctr" eaLnBrk="1" hangingPunct="1">
              <a:buFontTx/>
              <a:buAutoNum type="arabicPeriod"/>
            </a:pPr>
            <a:r>
              <a:rPr lang="ru-RU" altLang="ru-RU" sz="2000" b="1" dirty="0"/>
              <a:t>Работа с различными категориями населения;</a:t>
            </a:r>
          </a:p>
          <a:p>
            <a:pPr algn="ctr" eaLnBrk="1" hangingPunct="1">
              <a:buFontTx/>
              <a:buAutoNum type="arabicPeriod"/>
            </a:pPr>
            <a:r>
              <a:rPr lang="ru-RU" altLang="ru-RU" sz="2000" b="1" dirty="0"/>
              <a:t>Популяризация </a:t>
            </a:r>
            <a:r>
              <a:rPr lang="ru-RU" altLang="ru-RU" sz="2000" b="1" dirty="0" err="1"/>
              <a:t>волонтёрства</a:t>
            </a:r>
            <a:r>
              <a:rPr lang="ru-RU" altLang="ru-RU" sz="2000" b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B5DB5-C7A6-415E-A899-65ED26A3E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68417"/>
            <a:ext cx="1978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C0E59-207E-4EA6-85B2-7520688DD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53" y="4668417"/>
            <a:ext cx="21145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528E85-F012-4FE2-974F-F17883798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31" y="4668417"/>
            <a:ext cx="1973263" cy="19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CA52E1-92C9-4E10-8D2F-5056FAFB2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741" y="4669925"/>
            <a:ext cx="219505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2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0B343-0C23-4147-B697-B44A6B9A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22" y="253180"/>
            <a:ext cx="9601200" cy="1485900"/>
          </a:xfrm>
        </p:spPr>
        <p:txBody>
          <a:bodyPr/>
          <a:lstStyle/>
          <a:p>
            <a:r>
              <a:rPr lang="ru-RU" dirty="0"/>
              <a:t>На данный момент Атлант насчитывает 43 активных участника.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CE8A32-0B0B-419B-9814-329414687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79" y="1739080"/>
            <a:ext cx="7497030" cy="49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41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9A997-B097-4753-A100-F357B64B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667139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мероприятий.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32438-4A16-449D-9963-3348754E0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50506"/>
            <a:ext cx="9601200" cy="6307493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</a:rPr>
              <a:t>1. Создание видео-экскурсии по Читинской Государственной Медицинской Академии для первокурсников.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2. День улыбки</a:t>
            </a:r>
          </a:p>
          <a:p>
            <a:r>
              <a:rPr lang="ru-RU" b="1" dirty="0">
                <a:solidFill>
                  <a:srgbClr val="000000"/>
                </a:solidFill>
              </a:rPr>
              <a:t>3. Посещение приюта «Кошкин дом»</a:t>
            </a:r>
            <a:endParaRPr lang="ru-RU" b="1" i="0" dirty="0">
              <a:solidFill>
                <a:srgbClr val="000000"/>
              </a:solidFill>
              <a:effectLst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4. День борьбы со СПИД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5. День сердца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6. День рентгенолога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7. День борьбы с сахарным диабетом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8. День защиты животных</a:t>
            </a:r>
          </a:p>
          <a:p>
            <a:r>
              <a:rPr lang="ru-RU" b="1" dirty="0"/>
              <a:t>9. День борьбы с болезнью Альцгеймера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10. Развлекательная викторина в инстаграме (21.10.2020)</a:t>
            </a:r>
          </a:p>
        </p:txBody>
      </p:sp>
    </p:spTree>
    <p:extLst>
      <p:ext uri="{BB962C8B-B14F-4D97-AF65-F5344CB8AC3E}">
        <p14:creationId xmlns:p14="http://schemas.microsoft.com/office/powerpoint/2010/main" val="141124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D9468-D848-48BA-AB92-99C6B2F6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3082"/>
          </a:xfrm>
        </p:spPr>
        <p:txBody>
          <a:bodyPr/>
          <a:lstStyle/>
          <a:p>
            <a:r>
              <a:rPr lang="ru-RU" dirty="0"/>
              <a:t>Список мероприятий.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F4B5A-F5DC-4E17-BAB5-497A13BF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8921"/>
            <a:ext cx="9601200" cy="5318449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</a:rPr>
              <a:t>11. Развлекательная викторина в инстаграме (20.11.2020)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12. Международный день Спасибо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13. День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The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Beatles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14. Международный день объятий</a:t>
            </a:r>
          </a:p>
          <a:p>
            <a:r>
              <a:rPr lang="ru-RU" b="1" dirty="0">
                <a:solidFill>
                  <a:srgbClr val="000000"/>
                </a:solidFill>
              </a:rPr>
              <a:t>15. День святого Валентина</a:t>
            </a:r>
          </a:p>
          <a:p>
            <a:r>
              <a:rPr lang="ru-RU" b="1" dirty="0">
                <a:solidFill>
                  <a:srgbClr val="000000"/>
                </a:solidFill>
              </a:rPr>
              <a:t>16. День защитника отечества</a:t>
            </a:r>
          </a:p>
          <a:p>
            <a:r>
              <a:rPr lang="ru-RU" b="1" dirty="0">
                <a:solidFill>
                  <a:srgbClr val="000000"/>
                </a:solidFill>
              </a:rPr>
              <a:t>17. Лекция о ЗОЖ в школе №8</a:t>
            </a:r>
          </a:p>
          <a:p>
            <a:r>
              <a:rPr lang="ru-RU" b="1" dirty="0">
                <a:solidFill>
                  <a:srgbClr val="000000"/>
                </a:solidFill>
              </a:rPr>
              <a:t>18. День родного языка</a:t>
            </a:r>
          </a:p>
          <a:p>
            <a:r>
              <a:rPr lang="ru-RU" b="1" dirty="0">
                <a:solidFill>
                  <a:srgbClr val="000000"/>
                </a:solidFill>
              </a:rPr>
              <a:t>19. Международный женский день</a:t>
            </a:r>
          </a:p>
          <a:p>
            <a:r>
              <a:rPr lang="ru-RU" b="1" dirty="0">
                <a:solidFill>
                  <a:srgbClr val="000000"/>
                </a:solidFill>
              </a:rPr>
              <a:t>20. День космонавтики</a:t>
            </a:r>
          </a:p>
          <a:p>
            <a:r>
              <a:rPr lang="ru-RU" b="1" dirty="0">
                <a:solidFill>
                  <a:srgbClr val="000000"/>
                </a:solidFill>
              </a:rPr>
              <a:t>21. Участие в донорском </a:t>
            </a:r>
            <a:r>
              <a:rPr lang="ru-RU" b="1" dirty="0" err="1">
                <a:solidFill>
                  <a:srgbClr val="000000"/>
                </a:solidFill>
              </a:rPr>
              <a:t>квизе</a:t>
            </a:r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22. День медицинской сестры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01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CE092-CBD9-4475-BF8E-AFC007C2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Посещение приюта Кошкин дом.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51CF27-F168-412A-88BB-DF9C8C7F4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65" y="1638300"/>
            <a:ext cx="3353771" cy="49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1081B76-CCA2-4361-9A90-7CC40190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21" y="3134087"/>
            <a:ext cx="5173825" cy="37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4C0B5E-1637-4311-9A50-38986E32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358271"/>
            <a:ext cx="3452328" cy="25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9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D4F30-2287-4A03-8026-24C19CBB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сердца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6AB6E0-54C4-479B-9C6C-CB66B250F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60" y="1679898"/>
            <a:ext cx="6591042" cy="49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7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315E7-B47D-4CAE-BF4B-0EC1076C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улыбки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EAA6762-2E71-410D-8139-647DBB678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8" y="2378528"/>
            <a:ext cx="3100874" cy="421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224E4A5-5F04-414E-88E8-5FD2226C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54" y="2378528"/>
            <a:ext cx="3977563" cy="43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08477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44</TotalTime>
  <Words>247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Уголки</vt:lpstr>
      <vt:lpstr>Волонтёрский отряд «Атлант»</vt:lpstr>
      <vt:lpstr>Дата основания: 19 октября 2018 г. Руководитель: Моисеев Владислав Павлович</vt:lpstr>
      <vt:lpstr>Направления</vt:lpstr>
      <vt:lpstr>На данный момент Атлант насчитывает 43 активных участника.</vt:lpstr>
      <vt:lpstr>Список мероприятий.</vt:lpstr>
      <vt:lpstr>Список мероприятий.</vt:lpstr>
      <vt:lpstr>Посещение приюта Кошкин дом.</vt:lpstr>
      <vt:lpstr>День сердца</vt:lpstr>
      <vt:lpstr>День улыбки</vt:lpstr>
      <vt:lpstr>День защиты животных</vt:lpstr>
      <vt:lpstr>День святого Валентина.</vt:lpstr>
      <vt:lpstr>Лекция о ЗОЖ в школе №8</vt:lpstr>
      <vt:lpstr>День медицинской сестры.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«Атлант»</dc:title>
  <dc:creator>Терумин Владислав</dc:creator>
  <cp:lastModifiedBy>Терумин Владислав</cp:lastModifiedBy>
  <cp:revision>5</cp:revision>
  <dcterms:created xsi:type="dcterms:W3CDTF">2021-05-21T07:22:20Z</dcterms:created>
  <dcterms:modified xsi:type="dcterms:W3CDTF">2021-05-21T08:06:33Z</dcterms:modified>
</cp:coreProperties>
</file>